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gRyI9shHt6/laGZigez4cb5fMV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" y="744538"/>
            <a:ext cx="6615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.gif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111825" y="133801"/>
            <a:ext cx="7878300" cy="101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and Dark - Celebrations 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Butterflies Autumn Term 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</a:t>
            </a:r>
            <a:r>
              <a:rPr b="1" i="0" lang="en-GB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Curiosity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b="1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GB" sz="20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Aspiration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097000" y="2978707"/>
            <a:ext cx="7649400" cy="123106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Dojo: Key Point!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that our weekly input on Class Dojo is helpful and  is providing you with a picture of our wonderful learning each week! Please do leave a like or comment as we really appreciate the feedback and parental involvement! We have an open-door policy so do catch a member of the team if you have any questions!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097000" y="1241975"/>
            <a:ext cx="7649400" cy="1646564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term will be filled with exciting activities and experiences as we continue to explore the changing seasons and dive into a term of ‘celebrations’.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our curriculum to plan learning opportunities based on new experiences as well as those based on the children’s individual interests. Therefore, our planning adapts and develops throughout the term.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value this term is: </a:t>
            </a:r>
            <a:r>
              <a:rPr b="1" i="0" lang="en-GB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b="0" i="0" sz="19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862" y="242887"/>
            <a:ext cx="1182727" cy="6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0027775" y="2523090"/>
            <a:ext cx="2088300" cy="420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terms key dates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Bonfire night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5th November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Remembrance Sunday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9th November 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in Need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November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Nursery rhyme week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10th - 14th November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Thanksgiving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Advent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November - 24th December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Hanukkah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- 22nd December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Christmas Day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25th December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Kwanzaa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December – 1</a:t>
            </a:r>
            <a:r>
              <a:rPr b="0" baseline="3000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January 2026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027775" y="133800"/>
            <a:ext cx="2088300" cy="23082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 key vocabulary this term is: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Nocturnal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Hibernate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 – Autumn, Winter</a:t>
            </a:r>
            <a:endParaRPr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Light/ Dark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4625" y="-5550"/>
            <a:ext cx="1868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texts this term:</a:t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5825" y="4150798"/>
            <a:ext cx="1868700" cy="2462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songs and rhymes: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range of Christmas songs and songs linked to celebrations.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we go Round the Mulberry Bush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Hickory Dickory Dock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11450" y="4392274"/>
            <a:ext cx="7649400" cy="2247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events this term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TBC-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Trip to Caper Book Shop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Monday 10th - Friday 21st November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Parent consultations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27th November 4.30pm - 6pm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Stories by Candlelight Event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Tuesday 2nd December 2-3pm-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Stay &amp; Play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16th December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2:30-3pm-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Butterfly Christmas sing-along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Thursday 11th December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Trip to Pegasus Theatre,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Jumper day and Christmas lunch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Thursday 18th December Morning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Butterfly Christmas party – Afternoon children included!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Friday 19</a:t>
            </a:r>
            <a:r>
              <a:rPr b="1" baseline="3000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December-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 Day of Term 1pm Close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009" y="977735"/>
            <a:ext cx="1121316" cy="114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25" y="751938"/>
            <a:ext cx="927351" cy="114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25" y="2076313"/>
            <a:ext cx="1121316" cy="14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7088" y="2888539"/>
            <a:ext cx="1176237" cy="120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38195" y="2998236"/>
            <a:ext cx="299565" cy="29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title="Comper logo transparent gif.gif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03095" y="108038"/>
            <a:ext cx="1327503" cy="91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128449" y="3184250"/>
            <a:ext cx="2841863" cy="3447057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mark make and identify my marks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beginning to explore initial sounds in familiar words with support from an adult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imitate adult writing and talk about the marks I’ve made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that stories have a sequence; beginning, middle and end.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that letters are used to make up words.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and can talk about different parts of a book, e.g. front cover/ back cover/ spine/ pages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42375" y="158700"/>
            <a:ext cx="3753000" cy="271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follow the routines and rules without an adult needing to remind me.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becoming more outgoing with unfamiliar people in the safe context of my setting.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show confidence in new social situations such as group time and circle time.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why rules in a nursery are important and can tell you our three school rules.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be a good friend.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10625" y="297300"/>
            <a:ext cx="3417600" cy="64650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Personal, Social and Emotional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119900" y="178750"/>
            <a:ext cx="3852300" cy="22626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sing a large repertoire of songs with interest and engagement.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follow more complex instructions (2-3 steps) and demonstrate understanding of prepositions e.g. under, on top, inside.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use a wide range of vocabulary.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answer questions or instructions that have two parts, such as: “Get your coat and wait at the door.”  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164925" y="158699"/>
            <a:ext cx="3852300" cy="293922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take part in some group activities and games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grasp and release with two hands to throw and catch a large ball, beanbag or an object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that I need to find a suitable space to match the games I want to play and assess risk eg. Ball games need to be played in a big space where other children aren’t playing so we don’t hurt others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choose the right resources to carry out my own activity/game. For example, choosing a spade to enlarge a small hole, finding a ball and cones to pay a game with friends </a:t>
            </a:r>
            <a:r>
              <a:rPr b="0" i="0" lang="en-GB" sz="1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900376" y="297306"/>
            <a:ext cx="2381400" cy="36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356376" y="297288"/>
            <a:ext cx="31434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Communication and Language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887400" y="3282130"/>
            <a:ext cx="13887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Literacy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106438" y="3330443"/>
            <a:ext cx="3191362" cy="3185447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show ‘finger numbers’ up to 5.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match numerals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amounts up to 5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count out a group of up to 5 objects.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count using one to one correspondence.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use informal language to describe sizes and lengths such as, ‘bigger, smaller, taller, shorter.’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compare objects relating to size and length.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that the last number reached when counting a small set of objects tells me how many there are in total.</a:t>
            </a:r>
            <a:endParaRPr b="0" i="0" sz="1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9316325" y="3184250"/>
            <a:ext cx="2700900" cy="3477835"/>
          </a:xfrm>
          <a:prstGeom prst="rect">
            <a:avLst/>
          </a:prstGeom>
          <a:solidFill>
            <a:srgbClr val="C4E0B2">
              <a:alpha val="9529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sing a large repertoire of songs with interest and engagement.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follow more complex instructions (2-3 steps) &amp; demonstrate understanding of prepositions e.g. under, on top, inside.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use a wide range of vocabulary.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answer questions or instructions that have two parts, such as: “Get your coat and wait at the door.”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388550" y="3306585"/>
            <a:ext cx="2882400" cy="33555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operate simple equipment such as technological toys and remote controls.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talk about significant events in my life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explore how things work.  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how to use all of my senses in hands-on exploration of natural materials.  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Scientific investigation: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Potion making – combining colours and materials  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Baking – combining materials/ingredients  </a:t>
            </a:r>
            <a:endParaRPr b="0" i="0" sz="1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408676" y="3408278"/>
            <a:ext cx="2519400" cy="36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6470225" y="3415048"/>
            <a:ext cx="2664600" cy="3693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9407075" y="3282130"/>
            <a:ext cx="2519400" cy="64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Expressive Arts and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027076" y="2559888"/>
            <a:ext cx="3946500" cy="646500"/>
          </a:xfrm>
          <a:prstGeom prst="roundRect">
            <a:avLst>
              <a:gd fmla="val 35360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3120000" dist="3810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Autumn Term 2 </a:t>
            </a:r>
            <a:endParaRPr b="1" i="0" sz="17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 and Dark - Celebrations 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2022-01-06T18:42:25Z</dcterms:created>
  <dc:creator>9311005 Grace Lee</dc:creator>
</cp:coreProperties>
</file>